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1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A39"/>
    <a:srgbClr val="FFC901"/>
    <a:srgbClr val="00AACC"/>
    <a:srgbClr val="5EEC3C"/>
    <a:srgbClr val="1D3A00"/>
    <a:srgbClr val="6C1A00"/>
    <a:srgbClr val="003296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DC0B-439A-4283-B282-0A81E38E4B9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D5F7-8A08-47F0-BD34-72DA7B8D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7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350110"/>
            <a:ext cx="5650085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87716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574626E-3215-4C59-A1E6-8B61DF5D7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51221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319AF-0FCC-4128-9740-8A4A650F4C8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4" name="drumroll.wav"/>
          </p:stSnd>
        </p:sndAc>
      </p:transition>
    </mc:Choice>
    <mc:Fallback xmlns="">
      <p:transition spd="slow">
        <p:fade/>
        <p:sndAc>
          <p:stSnd>
            <p:snd r:embed="rId16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502815"/>
            <a:ext cx="5955493" cy="13361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Crewe Town FC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Weekend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2877160"/>
            <a:ext cx="5955494" cy="763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WWW.CREWETOWNFC.ORG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5F3259D-B781-4FE3-A3EC-A0389957A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79" y="2419045"/>
            <a:ext cx="2204158" cy="21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U7’s to U10’s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9786615-4C69-49E0-A77C-78D6CACDC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383495"/>
              </p:ext>
            </p:extLst>
          </p:nvPr>
        </p:nvGraphicFramePr>
        <p:xfrm>
          <a:off x="296260" y="1483105"/>
          <a:ext cx="7482546" cy="336437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94182">
                  <a:extLst>
                    <a:ext uri="{9D8B030D-6E8A-4147-A177-3AD203B41FA5}">
                      <a16:colId xmlns:a16="http://schemas.microsoft.com/office/drawing/2014/main" val="1108520014"/>
                    </a:ext>
                  </a:extLst>
                </a:gridCol>
                <a:gridCol w="2494182">
                  <a:extLst>
                    <a:ext uri="{9D8B030D-6E8A-4147-A177-3AD203B41FA5}">
                      <a16:colId xmlns:a16="http://schemas.microsoft.com/office/drawing/2014/main" val="1555073417"/>
                    </a:ext>
                  </a:extLst>
                </a:gridCol>
                <a:gridCol w="2494182">
                  <a:extLst>
                    <a:ext uri="{9D8B030D-6E8A-4147-A177-3AD203B41FA5}">
                      <a16:colId xmlns:a16="http://schemas.microsoft.com/office/drawing/2014/main" val="1103439081"/>
                    </a:ext>
                  </a:extLst>
                </a:gridCol>
              </a:tblGrid>
              <a:tr h="43829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Home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Away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40034"/>
                  </a:ext>
                </a:extLst>
              </a:tr>
              <a:tr h="3542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U7 Ninjas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Crewe FC Vipers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66638"/>
                  </a:ext>
                </a:extLst>
              </a:tr>
              <a:tr h="3542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U8 Pandas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Nantwich Town Weavers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83499"/>
                  </a:ext>
                </a:extLst>
              </a:tr>
              <a:tr h="3542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U9 Leopards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Betley FC Broncos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18394"/>
                  </a:ext>
                </a:extLst>
              </a:tr>
              <a:tr h="3542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Audley 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U9 Tigers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595951"/>
                  </a:ext>
                </a:extLst>
              </a:tr>
              <a:tr h="3542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Crewe FC U9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U9 Allstars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93430"/>
                  </a:ext>
                </a:extLst>
              </a:tr>
              <a:tr h="3542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U10 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Nantwich Town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Forgeri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394145"/>
                  </a:ext>
                </a:extLst>
              </a:tr>
              <a:tr h="3542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Betley FC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U7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Superninjas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9560"/>
                  </a:ext>
                </a:extLst>
              </a:tr>
              <a:tr h="3542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U10 Predators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AFC Alsager Knights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14425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54B498F-8605-4EDA-BAA6-FD0A9EFE0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3946095"/>
            <a:ext cx="1075900" cy="10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9" y="28117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U11’s to U13’s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F50B51-DA52-4599-B794-45C5A25A9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52020"/>
              </p:ext>
            </p:extLst>
          </p:nvPr>
        </p:nvGraphicFramePr>
        <p:xfrm>
          <a:off x="296260" y="1502815"/>
          <a:ext cx="7329840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68112">
                  <a:extLst>
                    <a:ext uri="{9D8B030D-6E8A-4147-A177-3AD203B41FA5}">
                      <a16:colId xmlns:a16="http://schemas.microsoft.com/office/drawing/2014/main" val="4210298055"/>
                    </a:ext>
                  </a:extLst>
                </a:gridCol>
                <a:gridCol w="1560333">
                  <a:extLst>
                    <a:ext uri="{9D8B030D-6E8A-4147-A177-3AD203B41FA5}">
                      <a16:colId xmlns:a16="http://schemas.microsoft.com/office/drawing/2014/main" val="2646238515"/>
                    </a:ext>
                  </a:extLst>
                </a:gridCol>
                <a:gridCol w="2901395">
                  <a:extLst>
                    <a:ext uri="{9D8B030D-6E8A-4147-A177-3AD203B41FA5}">
                      <a16:colId xmlns:a16="http://schemas.microsoft.com/office/drawing/2014/main" val="1822771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Home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Away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3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Nar Sports FC U11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U11 Terriers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1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Crewe Warriors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U11 Vipers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8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Nantwich Town 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U11 Wolves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589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Nantwich Town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U11 Dragons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8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U13 Cougars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Betley Raiders U13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04560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164280BE-A076-4CBA-88E8-554A15EAA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3946095"/>
            <a:ext cx="1075900" cy="10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4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60" cy="7635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First and Reserve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8246071" cy="366491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B5302805-E508-456F-852B-ECA8BD1BF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3946095"/>
            <a:ext cx="1075900" cy="104469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EC0AC8-34A1-4928-95C5-FDC8C5523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72988"/>
              </p:ext>
            </p:extLst>
          </p:nvPr>
        </p:nvGraphicFramePr>
        <p:xfrm>
          <a:off x="448965" y="1655520"/>
          <a:ext cx="7177135" cy="1112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43280">
                  <a:extLst>
                    <a:ext uri="{9D8B030D-6E8A-4147-A177-3AD203B41FA5}">
                      <a16:colId xmlns:a16="http://schemas.microsoft.com/office/drawing/2014/main" val="3340425620"/>
                    </a:ext>
                  </a:extLst>
                </a:gridCol>
                <a:gridCol w="2280008">
                  <a:extLst>
                    <a:ext uri="{9D8B030D-6E8A-4147-A177-3AD203B41FA5}">
                      <a16:colId xmlns:a16="http://schemas.microsoft.com/office/drawing/2014/main" val="2834327421"/>
                    </a:ext>
                  </a:extLst>
                </a:gridCol>
                <a:gridCol w="2453847">
                  <a:extLst>
                    <a:ext uri="{9D8B030D-6E8A-4147-A177-3AD203B41FA5}">
                      <a16:colId xmlns:a16="http://schemas.microsoft.com/office/drawing/2014/main" val="2833254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Home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Away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21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Sandbach Town 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2 - 6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CTFC First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1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CTFC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Elworth</a:t>
                      </a:r>
                      <a:r>
                        <a:rPr lang="en-GB" dirty="0"/>
                        <a:t> Park Rangers FC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1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99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133</Words>
  <Application>Microsoft Office PowerPoint</Application>
  <PresentationFormat>On-screen Show (16:9)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Crewe Town FC  Weekend Results</vt:lpstr>
      <vt:lpstr>U7’s to U10’s</vt:lpstr>
      <vt:lpstr>U11’s to U13’s</vt:lpstr>
      <vt:lpstr>First and Reserve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2017-07-17T12:09:00Z</dcterms:created>
  <dcterms:modified xsi:type="dcterms:W3CDTF">2021-05-08T19:52:49Z</dcterms:modified>
</cp:coreProperties>
</file>